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</p:sldIdLst>
  <p:sldSz cx="32404050" cy="36004500"/>
  <p:notesSz cx="6858000" cy="9144000"/>
  <p:defaultTextStyle>
    <a:defPPr>
      <a:defRPr lang="pt-BR"/>
    </a:defPPr>
    <a:lvl1pPr marL="0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380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8756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137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7513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1893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6269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0650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5030" algn="l" defTabSz="3908756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3846" autoAdjust="0"/>
  </p:normalViewPr>
  <p:slideViewPr>
    <p:cSldViewPr>
      <p:cViewPr varScale="1">
        <p:scale>
          <a:sx n="16" d="100"/>
          <a:sy n="16" d="100"/>
        </p:scale>
        <p:origin x="2630" y="226"/>
      </p:cViewPr>
      <p:guideLst>
        <p:guide orient="horz" pos="11340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7171-7948-425E-9F99-9CDA1632BED6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47768-4FAC-41AD-9F56-F37E7E1AB2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13193" y="6085504"/>
            <a:ext cx="16705856" cy="2271678"/>
          </a:xfrm>
          <a:solidFill>
            <a:schemeClr val="tx2"/>
          </a:solidFill>
          <a:ln>
            <a:solidFill>
              <a:schemeClr val="bg1"/>
            </a:solidFill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7200" b="1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TÍTULO</a:t>
            </a:r>
            <a:endParaRPr lang="pt-BR" sz="7200" b="1" cap="none" dirty="0">
              <a:ln w="11430"/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32272" y="12455894"/>
            <a:ext cx="31611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4800" dirty="0"/>
              <a:t>TEXTO</a:t>
            </a:r>
          </a:p>
          <a:p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60265" y="18304798"/>
            <a:ext cx="14941661" cy="93610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90906" tIns="195453" rIns="390906" bIns="195453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800" b="1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OBJETIVOS</a:t>
            </a:r>
            <a:endParaRPr kumimoji="0" lang="pt-BR" sz="4800" b="1" i="0" u="none" strike="noStrike" kern="1200" cap="none" spc="0" normalizeH="0" baseline="0" noProof="0" dirty="0">
              <a:ln w="11430"/>
              <a:solidFill>
                <a:schemeClr val="bg1"/>
              </a:solidFill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6290" y="19312910"/>
            <a:ext cx="14905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TEXTO</a:t>
            </a:r>
          </a:p>
          <a:p>
            <a:pPr algn="just"/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60265" y="11521530"/>
            <a:ext cx="15409712" cy="101971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90906" tIns="195453" rIns="390906" bIns="195453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all" spc="0" normalizeH="0" noProof="0" dirty="0">
                <a:ln w="11430"/>
                <a:solidFill>
                  <a:schemeClr val="bg1"/>
                </a:solidFill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INTRODUÇÃO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16960498" y="11737554"/>
            <a:ext cx="14435215" cy="100070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90906" tIns="195453" rIns="390906" bIns="195453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800" b="1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pt-BR" sz="4800" b="1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4800" b="1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pt-BR" sz="4800" b="1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4800" b="1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DISCUSSÃO</a:t>
            </a:r>
            <a:endParaRPr kumimoji="0" lang="pt-BR" sz="4800" b="1" i="0" u="none" strike="noStrike" kern="1200" cap="none" spc="0" normalizeH="0" baseline="0" noProof="0" dirty="0">
              <a:ln w="11430"/>
              <a:solidFill>
                <a:schemeClr val="bg1"/>
              </a:solidFill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6960498" y="12928896"/>
            <a:ext cx="14338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TEXTO</a:t>
            </a:r>
          </a:p>
        </p:txBody>
      </p:sp>
      <p:sp>
        <p:nvSpPr>
          <p:cNvPr id="37" name="Título 1"/>
          <p:cNvSpPr txBox="1">
            <a:spLocks/>
          </p:cNvSpPr>
          <p:nvPr/>
        </p:nvSpPr>
        <p:spPr>
          <a:xfrm>
            <a:off x="16913808" y="21330874"/>
            <a:ext cx="14859104" cy="92869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90906" tIns="195453" rIns="390906" bIns="195453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800" b="1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CONSIDERAÇÕES FINAIS</a:t>
            </a:r>
            <a:endParaRPr kumimoji="0" lang="pt-BR" sz="4800" b="1" i="0" u="none" strike="noStrike" kern="1200" cap="none" spc="0" normalizeH="0" baseline="0" noProof="0" dirty="0">
              <a:ln w="11430"/>
              <a:solidFill>
                <a:schemeClr val="bg1"/>
              </a:solidFill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576289" y="26322053"/>
            <a:ext cx="14545616" cy="93610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90906" tIns="195453" rIns="390906" bIns="195453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800" b="1" noProof="0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MATERIAL</a:t>
            </a:r>
            <a:r>
              <a:rPr lang="pt-BR" sz="4800" b="1" noProof="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4800" b="1" noProof="0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pt-BR" sz="4800" b="1" noProof="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4800" b="1" noProof="0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MÉTODOS</a:t>
            </a:r>
            <a:endParaRPr kumimoji="0" lang="pt-BR" sz="4800" b="1" i="0" u="none" strike="noStrike" kern="1200" cap="none" spc="0" normalizeH="0" baseline="0" noProof="0" dirty="0">
              <a:ln w="11430"/>
              <a:solidFill>
                <a:schemeClr val="bg1"/>
              </a:solidFill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51971" y="27521822"/>
            <a:ext cx="144736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dirty="0"/>
              <a:t>TEXTO</a:t>
            </a:r>
          </a:p>
          <a:p>
            <a:endParaRPr lang="pt-BR" sz="48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6890711" y="22555010"/>
            <a:ext cx="14715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TEXTO</a:t>
            </a:r>
            <a:endParaRPr lang="pt-PT" sz="4800" dirty="0"/>
          </a:p>
        </p:txBody>
      </p:sp>
      <p:sp>
        <p:nvSpPr>
          <p:cNvPr id="5" name="AutoShape 4" descr="data:image/jpeg;base64,/9j/4AAQSkZJRgABAQAAAQABAAD/2wCEAAkGBxQREhUUEhQUFBUWFRUVFRcYFRUXFxoYFBQXHhYXGBgYHyggHB0lGxQXJDEiJSkrLjouFx8zODMsNygtLisBCgoKDg0OGxAQGzckICQwLy8vLzQtNyw0NC0sLCwsNC8sNCwsLiwsNCwsLDQsLCwsNDQsNCwsLCwsLCwsLCwsLP/AABEIAJ4BPgMBEQACEQEDEQH/xAAbAAEAAgMBAQAAAAAAAAAAAAAABgcCBAUDAf/EAEsQAAIBAwEEBgUGCwQKAwAAAAECAwAEERIFBiExBxMiQVFxMmGBkbEUNEJyobIjM0NSYnOCkrPR8FSTosEVFiREU2ODo8LSF2Tx/8QAGgEBAAIDAQAAAAAAAAAAAAAAAAQFAgMGAf/EADYRAAICAAMDCQcEAwEBAAAAAAABAgMEBRESITETQVFhcYGRsfAiMjM0ocHRFBVCUiPh8SRi/9oADAMBAAIRAxEAPwC8aAUAoBQCgFAKAUAoBQCgFAKAUAoBQCgFAKAUAoBQCgFAKAUAoBQCgFAKAUAoBQCgFAKAUAoBQCgFAKAUAoBQCgFAKAUAoBQCgFAKAUAoBQCgFAKAUAoBQCgMHkC8yB5kCh42ka0m1oF9KaFfORB8TWO0ukxdsFxa8TWbeSzH+9W/99Gfga85SHSjD9TT/ZeJh/rTZ/2mH+8WnKw6Tz9VT/ZeJku81mf96g9sqD4mnKw6R+pp/svE27facMnoTRP9WRW+BrJST4M2RshLg0+8269MxQCgFAKAUAoBQCgFAKAUAoBQCgFAKAUAoBQCgFAKAUAoBQCgFAcDbU1/GS1ukE6dynUkg9pbS32H1GtcnNcN5GtlfHfBJrwZDdo9IF9CcSW0cR/Tjl4+XaGa0u6a4rQrbcxxEHvhp26nOk6SLw8upXyjP/kxrHlpmh5rd0I0pd+r9vy+PKOIf+Oa8ds+k1vMcQ/5fRGlNvPePzuZvY7L93FYucnzmqWMvl/JmnLtGZ/Sllbzkc/E15qzW7rHxk/E1TXmiNerPmRXm4bz1igZvRVm8gT8K9PVCUuCNqPY1y3o2858opD8BXuj6PobFh7Xwi/A2E3ZvDytpvbGw+Ne7EugzWDvf8WfX3WvAMm2m9iE/YKcnLoPXg71/Fnnb7RurNtKvNCw+gdSj2o3D3ivE5R6jFW30vTVrqJ5ul0h9Ywiu9Kk8FlHBSe4OOQ8xw9Q51IhdzSLbCZltvZs3PpLDqQWwoBQCgFAKAUAoBQCgFAKAUAoBQCgFAKAUAoBQCgFAKAUAoBQGLqCMEAjwPGgOTebrWcpJe3iyeZC6CfMrisHXF8xonhaZ8Yo0W3CsP8Agf8Adm/9qx5GHQaf2/D/ANfq/wAmS7iWA/If9yU/+Ve8jDoPVl+HX8fq/wAnvHufZLyto/blviaclDoM1g6F/FG1Hu7aLytrfz6qPPvxXqrguYzWHqX8V4G5FZxp6MaL5Ko+ArLRGxRiuCPevTIUAoBQGltXZUN0miZA47s8wfFTzB8qxlFSWjNdlULFszWpSm9m77WM5jJLIw1Rt4rnke7UOR9h76hzhsvQ5nF4Z0T05uYsvo220bm10ucvCQhJ5lcdgn2ZH7NSKZax06C7y+921aPitxLa3E8UAoBQCgFAKAUAoBQCgNe8vo4QDLIkYJwC7BQT6s1nCuU/dWphOyEFrN6dprDbtr/aYP76P+dZ/p7f6vwZr/VUf3Xih/p21/tMH97H/On6e3+r8GP1VH914of6etf7Tb/30f8AOn6e3+j8GP1VH914o27e6SQZR1ceKsGH2VrlGUeK0NsZxlvi9T2rEyFAKA8rq4WNHkb0UVnbv4KCT9grKMXKSiucxnNQi5Pgt5EZ+ke2HopM3sUD7Wz9lWEcstfFpFXLOKFwTfrtPPYm+8l3cxxJCqISxYlizaVUnhgAA8B417dgI01OblqzzD5nK+5QjHRc5N6rC3FAKAUAoBQCgFAfHbAJPIDJ9lFvDehDJOki2+jHOf2UA+9Vksst52vXcVLzmhcz+n5NOLpBkmljihgVdbomXYtwZgDwUDHvNbHlsYQcpy4I1RzaVlihCPFriWBVSXYoBQCgFAQfpatQ1qknekoGf0XUgj3hfdWi9eymVmawTpUuhnF6H5D1069xjQ/uscfeNYUcWRsoftSXYWlUovBQCgFAKAUAoBQCgFAKA522diw3aqsylgpJXDMuCefI/Gt1N86nrBmi/D13rSa1Kz353bSyaMxMxWTVwbBIK6eRHcdX2VdYLFSuTUuKOdzLBQw7i4cGYbj7vx3skglLBUUHCkAkse8kHhwNe43EypitnnPMuwkMRJ7fBEtuuji2Ydh5UPcSVYe0YB+0VAjmdqe9JlpPJ6WvZbRBdtbHn2fMAWIJyY5EJGQOeCOIIyMj1+Rq0purxEPNMpcRh7cJPj2NE83D3pa5BhmOZVGVblrUc8/pDI8x5GqrHYRVe3Dg/oXeW453rYn7y+pMDVcWpRN9eXDSnrXkMoYg9o6gwPIAcuPcK6mEKlD2UtDjLLbnZ7Te1qXlACUUPgtpGrwzjjXMPTXcdjHXTeRLpB2NALR5ViRZFKEMqhT2nVTnHPg3fU/AX2cqot7nr5FZmeHq5BzUVqtPMi/Rmv8AtvlG5+7/ADqdmXwe9Fbk/wAx3MtqqA6cUAoBQFUdJFzMLpkZmEWlDGuSFxpGTgczq1VfZdCvktUt/Oc1mtlqu2W/Z5vXaTLo8ZzZIZCT2n0ZznRnhz9efZiq7H7KueyW2WObw62vSJLUInigFAcTeHYkEkEpMUeoRuVYKAwIUkEMOPMCpNF9kZrRvTUiYnDV2Vy1itdHvKt3OGb23/WD7AavcZ8CXYc1l6/9MO0u2uZOwFAKAUAoCEdLVxptEXveZfcqsSffj31ovfslbmktKdOlnO6HrU4uJO4mNB5jUW+8tY4dcWacog9JSLIqSXAoBQCgFAKAUAoBQCgFAKAgHSz6Nv8AWk+CVbZVxl3FJnXuw7zW6JvTuPqx/F6zzXhHvNeScZ933LIqmL8i3SRah7JmPONkZfawU/Y5qdl02r0unX8lbmsFLDNvm089PuV3udMUvYCO+QL7HBU/YauMYtaJdhQ5fJxxMNOku2uZOwPB7SPV1hRNQ46yq6uH6XOslOWmzruMHCOu1pv6T3rEzI70gfMJv+n/ABkqZgPmI9/kyBmfysu7zRCejH54f1T/AHkqyzL4Pf8Akp8n+O+z8FsVQnTmKuDyIPka900PE9TKvD0UB43FqkmNaI+OWpQ2PLNZRnKPB6GMoRl7y1PRAAMDGBwwOQx3V49ec9WnMZV4eigFAae05V6mUZGerfhkfmmtlae2u012NbD7CoNyR/t0H1z9iNXQ434Ejlcu+Zj65i665o64UAoBQCgKk6V9pdZcpCDwhTj9eTBI/dCe81EvlrLToKDNbdqxQXN9yd7ibL+TWUSkYdx1r9xy/EA+sLpHsrfVHSJa4KrkqUufiSCthKFAKAUAoBQCgFAKAUAoBQEA6WfQt/rSfBatsq4y7ikzr3IdrNfom9O4+rH8XrPNeEe/7GvJOM+77lj1TF+RDpM2gqWvVZ7UrLgd+lGDFvLIA9tWGW1uVu1zIq82tUaNjnf23kT6OdmGW6EmOxCCxPdqIIUefEn9mp+YWqFWzzsq8poc7tvmj5k53uivSFNm4AAbWvZ1seGNJYEcOPePbVZhXQm1ai6xscS0nQ+0qjaO0p5ciaWRvFWZsAj9E8B7qvq6q4b4JHMW33Tek5MveL0R5D4Vyz4naLgcDf8A+YTf9P8AipUrA/MR7/JkLMvlZ93mis907+WGfMEfWyMjIi8eZwcnHcNPiPOrvFVwnX7b0S3nO4G6ddv+NatrREl2juztO6GqaVOP5MyEAerSi6fbk+dQq8Vhat0F36fneWNuCxt61nJdmv43ESu7OeylwweFxxBU4yPFWXmKsITrvju3oq7K7sNPfuZYu4m9RugYZvxqjIblrUc/VqGR/WapsdhFV7cOD+hf5djnetifvL6ki23HM0LC2dUl4aWYZHAjPMHmMjl31EpdamnYtUTr1Y62qnpIqXbu0b5HMVzLKGHNdWlSDyI0YBFX9FWHcdqtL12nMYm/FRlsWSfrsLB6OPmMf1pPvmqjMPjvu8i9yv5aPf5knqEWBDt6t9RA5ht1Ek2cE8Sqk/RwOLN6v/yrHC4HlFtz3IqsZmSqlyda1l68TR/1TvbtdV3dFM8erALAeoqpVQfLNbP1lFL0qhr1+tWav0GJvWt1mnV60Rwtv7jTWyGRWWVFGWIGlgPEqc8PI1LozCFstlrRkHE5XZTHbT1SNLcj59B9ZvuNWzG/Al65zTlvzMe/yZdNc2dcKAUAoDT2vtBbaGSZ/RRSfM/RUeskge2sZS2VqzXbYq4Ob5in909nNtG+1S9pdRmmPce1kJ5E4GPDPhUSEduW857C1vE37UuHF/j1zF2VNOlFAKAUAoBQCgFAKAUAoBQCgIB0s+hb/Wk+C1bZVxl3FJnXuQ7Wa3RRnVcY56Y8eeXrPNOEO/7GvJeM+77m1Ptra/FfkyA8tSxsfaCXK1rVGD47f1/0bZYjMOGwvXec+33MvLuTrLt9GeZYhnx4Kq8APdjwrdLHUUx2alqR45biL57d708/wWFsnZkdtGIolwo4nvJJ5sx7yaqLbZWy2pF7TTCmGxBbjcrWbSh9vfObj9dL/Eaupo+FHsXkcVifjz7X5l7Rch5D4Vy74naLgcHf35hP5J/FSpWB+PHv8mQsy+Wn3eaIH0aj/bR+rf4CrXMfg96KXKPmO5luVz51BH9+tmCe0kOO1GDIh7xpGWHtUEe7wqXgrXXcuh7iDmFCtol0reu4q/dS5Md5Aw/4qqfJzpP2MavMVFSpkury3nN4KbhiINdOnjuLwrmDsiq+lP52n6hP4ktXuWfCfb9kc1nPx12fdkt6OfmMf1pPvmq/MPjvu8i1yv5aPf5nS3p2kba1llHpAYT6zEAH2Zz7K04arlbVFm/F3cjTKa4lc9HFmJbzU/Hq0aTjxy2QAT6+0T5irjMJ7FOi59xQZVXymI2pcy17y26oDqDR2782n/Uy/cNbaPiR7V5mnEfCl2PyKk3H+fQfWb7jVf434EvXOcvlvzMe/wAmXTXNnXCgFAKAqrpO28ZpRaRZZUYa8cdUp4BBjnpz7z6qiXT1eyiizLEOcuRh39vQTXcrYHyK3CtjrX7cp9fcufBRw88nvrfXDZRZ4PD8hXpz85IK2EoUAoBQCgFAKAUAoBQCgFAKAr/pa5W/nL8Eq2yrjLu+5R537sO/7Gv0THt3H1Y/i1Z5rwj3mGScZ933LIqmL8UAoBQFD7e+c3H66X+I1dTR8KPYvI4rE/Hn2vzL1i9EeQ+Fcu+J2i4HC39+YT+SfxUqVgfjx7/JkLMvlp93miCdGvz0fq3/AMqtcx+D3opco+Y7mW3XPnUGjtyQLbTMeQikJ/cNbaVrZFLpRqvajVJvofkVBudaGW8gUdzhz5R9rj+7j210OLnsUyfVp4nKYCvbxEV0PXw3l21zJ2BVfSn87T9Qn8SWr3LPhPt+yOazn467PuyW9HPzGP60n3zVfmHx33eRa5X8tHv8zDpKQmyYjueMnyzj4kV7lz/zrsZjmq/8z7URHoxugl2VJ/GRso+sCrfBWqwzKGtOvQyryeaje0+dFsVQnTGjt35tP+pl+4a20fEj2rzNWI+FLsfkVJuP8+g+s33Gq/xvwJeuc5bLfmY9/ky6a5s64UAoCM79byiyhwh/DSAiMfmjvkPl3ev21qts2Vu4kLG4pUQ3cXw/JGujPdksflk4J4nqQ3MnvlOfbj2nwNaqIfyZDy7Ctvlp935LLqUXIoBQCgFAKAUAoBQCgFAecEodQw5H+iPfXrWj0PIvVanpXh6YTTKgyzBR4kgD7a9Sb4HjklvZWfSbtWKZoUidX0ByxUggatOBkcM9k1dZbTOCk5LTXQ53N74WOMYPXTU1ejra8VvM4mYIsiABjyyp5E93Anj6q2ZhTOyCcVroa8qxEKptTempaNtfRS/i5I3+q6t8DVHKuUfeWh0kLIT91pmxWBmKA1ry/ihGZZEjH6TBfdnnWcK5z91amE7IQWsnoUXtSYSTSuvJ5JGHkzEj411FUXGEU+ZI4u6albKS4Nsu3ZO1oZ0Xq5EYlR2Qw1DhyK8wa5m2mcG9pHY0312RTi9Tm9IJ/wBgm/6f8VK34D5iPf5MjZn8rLu80VluttUWlykrAlRlWA54YYyPLgfZV3iqXbW4ric7gsQqLlN8Octu23jtZF1LcRYxntOqn2q2CK5+WGui9HF+B1McXRJaqa8SJb870JMnyW1JlLkB2QEggHIRMekSQOXDHDjnhPwWEcHytm7T1vKvMMbGyPI072+Onkjrbibsm0QySj8M4xj8xeenPiTgnyHhx0Y7Fcq9mPBfUk5dguQjtS95/T1zkommVBlmCjxJAHvNQUm3oiycklqypOkS/jnugYnV1WJULKcjIZycEcD6QroMvrlCrSS03nLZrbCy5OD10X5JV0dbWhFqImkRXV37LMFJBOQRnnzqBmFM+V2ktxaZXfXyCg5b1ruJPtnZ4uIJIj9NSAfA81PsIB9lQabHXNTXMWN9StrcHzlISJJbS4OY5Y29oZTwI+PlXTpxth0pnGtTps04NFgbK6R4yoFxGyv3sgBU+vBII8uNVNuWS1/xvd1l7TnMGtLFo+ow23vt8oikitYZGzG+t2HBU0nU2AT3Z4nHtr2nAcnJStlpv3LrPMRmXKwlCmLe56voRC92r5YLqKV86VbtYGcAgjOPVmrLE1uyqUVxKfB2xqujOXBFxbI25BdauofXo06uy641Zx6QH5prnbcPZVptrTU6ynE1Xa8m9dDo1pN5ztv7Zjs4WlkPLgq97MeSj+uWTWM5qK1ZpvujTDakVru7seXa1y1zc56oN2uYBxyiTwUd5/zOaiwi7Jasp8PTPF2crZw9bi2UQKAAAABgAcAAOQAqYXyWhlQCgFAKAUAoBQCgFAKAUBwd1LvV8piPOK6mA+q8jMp95b3VKxUNNiXTFfRaEPB2a7cXzSfg3qd6opMOVvBsGO9VVlLgK2oaSAc4xxyD41voxEqW3HnI2JwsMRFRnzdBxh0eWnjL++P/AFqT+5XdXgRf2jD9fifT0eWn/N/fH8q8/crurwH7Th+vxN3Ye6EFpL1sbSFtJXDMpGDjPJQc8K13Y2y6OzLQ24fL6qJ7cG/XcSCohOFAcLbu6kF5IJJTIGVQnZYAYBJGcg97GpVGMspjsxIeIwNV81KevQc//wCPLT/m/vj+Vbf3K7q8DR+04fr8Ta2TuZb20yzRmTUurAZgR2lIJ5Z5E99YW46yyDhLTRmynLqabFZHXVHX2rs1LmIxSZ0MVJwcHssCOPmKj1WyrltR4kq6mNsHCXAjd10d2reg0sfkwYf4gT9tTI5lauOjK+eUUS4ar11mvD0awg9qaUjwAVftwazeaWc0UYRyarXfJkm2RsG3tfxMYU97Hix/aPH2cqhW4iy33mWFOFqp9yOh0q0kg523djx3cfVylguoN2SAcjPiD4mt1F0qZbUTRiMPG+GxLgcMdHlp/wA398fyqT+5XdXgQ/2nD9fiYt0d2h75h+2v+a16syu6jz9ow/X4kvqvLQ5G3N24LvjKvaAwHU4cDwzyI9RBqRTirKfde7oIuIwdV/vrf085w7fo4tlbLPK4/NJUA+ZAz7sVJlmdrW5JEOOT0J6ttkjXY8SwPDEixq6Mp0jj2lIye8njzNQ+Wm5qcnq0WCohGt1xWiZGbLo3gXHWyySeoYQH4n7anTzOx+6kvqV1eTVL3m39CUbK2RDbKVhQIDjPMk45ZJ4nmffUG26dr1m9SxporpWkFoZbV2lHbRNLK2lV95PcqjvJ8K0SkorVmdlka4uUuBWVtbT7cuesfMdvGccOSjnoXuMh4ZPdw/RBjJO2Wr4FJGNmOt2nuivXj66C07O1SFFjjUKijCgdw/rvqUkktEXkIqCUY8Ee1emQoBQCgFAKAUAoBQCgFAKAgWyb7qNsXER4LMcft6Qy/YWHtFWtte3g4yXN/wAKam3k8fOD/l56ak9qqLk5W9kzpY3bxFhIttO0ZXiwdYmKkevIFARu6hu0MQ/DdXJPGoi+UEy4W2uWkLTD0VLCLC5PFDxGrAA87K9dlg+WTTxRFLg5DMjLIJ+xBPMoB1xphQMgOQ3p4BIHi20Lgonyp5Y16hmgJd7brpBcSBTO8aEpJ1AgYR6QC0sg0nThQMp9oXLsJAtxFqaxGWkISDrkQyCWLT2+JKk6ebcSgBZQN602vcm+LtHOLSR3tkJEXVAx+hKBr60FpVmTJTSQ0RB4ZYDm7CutoBNmNcSExNoMjfTkEtjNK3XjHYEToFH52QTgjBA6m6e1bl7h/lMc6R3KmaDrBEFTSxxGoR2ZcwmJsOFOpZT34UDC9uLwzsIHOUupSqP+LkRLWA9STjsqzM+GHJuODgggcp9tz9THO7TD8Jet8nLSQzkLeydUI8IyyyCNQghYgHIOe+gO3ewyJcXpWS40pZpNEOscoJZTeB8DODgRxYXkMDHOgNi3t3N3CTJPpa2MrL1j6OsVogMrnHIt2eXOgONDtm5e2gWJpXuY9nyG4AQsy3CpAMOpGDLq60qh54PdQHSguk7Hya4nlBntxJraRwAxfUNTDgTjtID2cL2VzxA0tj3srNbHrZ2u2kIvYW1dWi6H1jQRpjRG0hHGC2F4vqJoDW3d21dRR2hvOtdfkTXLShSesBhjYxyKOPXIxYAY7QKnidQAGVvtW8jglW6WeKQvb3ClzE2lXuIhcxIYWYdXHngWw2mTlwoCSbe2kHsppIJCcDAdCcjDDOCOOcGgI5tHaEqiXqJZXtxJaBJJJJIxqd369FnCFzGEER1YbBZhngQoEu3dk1W6HIb0skSvMM6jkCR1Vm9oHhQHSoBQGjtjasVrEZZm0qOXix7lUd5P9cKxlJRWrNdt0Ko7U2V1b2txtyfrJMxWqHAA+0L+c5725D7KjJSter4FQoWY6e1LdBFmWNmkEaxxKERRhQP64nxJqUkktEXMIRhFRitEj3r0yFAKAUAoBQCgFAKAUAoBQCgKr6R7R4bxZ1yA4RlYdzx4HvAVT7avcvnGdLg+byZzeawlXerVz6b+tFi7I2kJ7dJh9JNRHgw9JfYwI9lU11brm4PmL+i1W1qa5yM7I3/EsRkeJMmKCVEhn645uXVIon1Imhy7qO8c8kYrWbToTbySwnRcW6pJrtQoSYyRslzdJCWDmNTqQyAlSoByuDxOANnbm3zbzRR6Y8Sc3ll6lfSChI20MHk450Er6iaAzbeBflgttPDGnrdQx15QyCDTz1dSDJnljHjQHntPbc0c7xQ26zCOBJ5D12h8O0oCxoUKs34E+k6jiONAadnvd19wscKwGNupKs9wySsk0SSBkhERDdl+9hkg8qA9tvb0G2eVBA0pjWybCsAzfLLmWLSqkYyvVZAzxLY4c6A+LvfGzpoUNE8wjEobhpNi9z1mNOeUenT6892KAzh29P1JuJLZUiMayR/h9UhDFcLKmjCNhs9lnHAjNAbB3gX5YLbTwxp63UMdfoMgg089XUgyZ5Yx40B82LtiW5xIIEW2cFopOuzIV+i7RaMKrDiMOTgjIByABy9kb15gllk1ORJEsKjQDIl06rayLjksjPgauWk5zgkgdjZW05HkeG4iWKVUWQaJTLGyOWHZcojZBXiCo9JcE9wHhs/bmu8mgIOkcYnOnDNEEFwi4HJDJHxJJJZxySgPLam8ckLznqFaC2VXmkEpEgUpqZli0YYKvE9sHgcAngQPlxvK69ZIsAa1ikMUkvW4kyjhZHSLSQyI2QSXVuw2FPDUBsWm2ZZnZo4FNusksRkMxEhaBnRyItBGjrEZc6weGdOKAj+zd9ZTatctHFMGa1KRQ3AeVRdyKojIMSAFQ3AEkkgjI50B1v8AWwSHTboJmeRI4DrKo+u264u7aSUUIGHJjkAY48AN2LbLK4S4jWI9RLPIRLrRRE6qcMVXIIbVkgeVAZbt7Z+VxlmjMLq5V4yQzLlVePJHe0bxtjuLEccUB57y7yQ2KapDqcjsRg9pv5L4k/aeFYTsUOJHxGJhRHWXHoIhsvYNxtWQXN8SkP5OIZXK+Cjmqnvbmfca0RhKx7UuBX14ezFS5S7cuZFiwQrGoRFCqowqgYAA7gKkpabkW6SS0R6V6eigFAKAUAoBQCgFAKAUAoBQCgOdt7ZKXcLRPwzxVu9WHJh/XIkVuoulVNSRoxNEb63CXpkQ3EvGt5ZLC47JySnhnHaAPgRhh7fGrDHQjbBXw7/X0KvLbJU2PDWceb19V3kig3RtlQIRI6rD8nQPLIdEWUOlDnKnMUZ1DtZRTnhVSXZ6PuxCysHMrs5hJkaVjIPk8gkiCt9EK4zgczknNAZXe7scqaJHndCpR1MzlXRjkq4zgjjjPA44ZxQHxt17Uv1nVL1vWibrsDrtYcMPwnpaeAXTnGns8uFAem0dgRTuzuZAXjWJwkroGRWchW0kd8je+gMo9hxrIZEaRMlGKI5WM9WiqvYHDGlFGPVQGV5sSGWQyOCWPyfJDEfNJmlh4Dwd2J8c4NAeMO7VskhkSPSTcNcnBOkyvC0TNp5cUkbI8STzoDG33ZhROrBm6vR1axmaQoiZU6VUnHDSACckDgMDhQBt1rUv1nUr1vWibrsDrtYcMPwnpaeAXTnGns8uFAecW7EY61esm6qQSBYllkVEEq4k0gN3lmI7lyNIXGaAyO6dn2gsEcYdNDiIdUGAYMjHq8dtWGVYcQScEUBubO2SkLO4LvI4VWeRy7FUzoUE8lGpjgY4sTzJNAatruvaxukiRKsqOz9aABIzOHDmRxxfV1jEhsjODzAwBle7uwzO7SdYRJo6xOscRvoHZDoDhhw4g8COBBFAJt3YWdmPWYaRZXjEjiJpF04Zkzj6KkjkSMkE0BlHsGJZC6mVAztI0ayusRdwQzFAccckkeiWOojVxoDzt92oUjSLVK0cZgKK0rMFNs6vFjPgUXzxQHw7rW3bKoY2ef5SWRmRhNp0mRSD2SRkEcjqbIOo5Ayl3chddMnWSAo8ba5Hcskkiu6sWPFSVAxy05UADhQEUv8AblvaytFsqFGnlCowiUCEFCxDaFwrONZyw4Yxk9nFaJ3c0d7K+/HaPk6VtSN7d3coh/lN+3Xzk6tJOpVPdnuYjw9Ed3IGkKt+st7PMPgtJcpc9ZE1reWIoBQCgFAKAUAoBQCgFAKAUAoBQCgFAR/ezd0XSh4zouI+Mb8uRyFJ8+IPcfbmXhcTyT2Zb4viiFjMIrkpR3SXBn3dfeD5QDFMOruY+EiHhnH0lHh/PwIJYnD8n7Ud8XwYwmK5X2J7privujv1EJooBQCgFAKAUAoBQCgFAKAUAoBQCgFAcfb28tvZj8K/axkRrxc+zuHrOBWE7Ix4ke/E10r2n3EUJv8Aa/8A9S0PnqdfsLZ9i8e/Fafbs6kQf/Ri/wD5h9X68CXbA3fgsk0wrxPpOeLt5n/IYFboQUeBPow9dK0gjq1mbxQCgFAKAUAoBQCgFAKAUAoBQCgFAKAUAoDh7w7urc4kRjFcJxjlXnw+i3iP68QZOHxLr9lrWL4oiYnCK3SUXpJcH+TQ2fvS0TiDaC9TJ9GX8k48c93w+ryrdZhFNbdD1XRzr161NFWNcJcniFo+nmfr1oSpWBGQcg8QRyqAWSep9oBQCgFAKAUAoBQCgFAKAUB8ZgBk8B40BG9sb8WlvkdZ1rfmx4b/ABej9tZzhya1senn4cft1kK3MKa92ur6vWhwhtTae0eFvGLSE/lGyGI9TEZPmq+2o0pynugtF0v1+e0jK3FYj3Fsrp9fY7OwdxoLc9ZLm4mzkvJxGfEKc8fWcn10hSlve9kmnA11val7T6WSmtxNFAKAUAoBQCgFAKAUAoBQCgFAKAUAoBQCgFAKAUBq7R2fHcIUmQOp7j3HxB5g+sVnXZKt7UXozXbVC2OzNaoikm7t3ZEtYTa4+fUSYI/Zzw92k+s1PWJpu3XR0fSvX5K14S/D78PLVf1fr8H2238CNovIJIH7yASPPBwwHlqpLL3JbVUk0I5oovZvi4v165yR2G3bafHVzRsT3asN+62D9lQ54e2HvRJ9eJps9ySZ0a0m8UAoBQCgFAKA0LzbVvF+MmiU+Bdc+7nW2FFk/dizTPEVQ96SXecO63+tVOmISTMeQRCOP7WD7galRy6175aIhzzShPSOsn1I1X21tK4/EWghX86T0vMa9P3TWfIYWv357T6F6+5reIxlvw69ldfpeRrncy7uTm9uzjnoTLe7OFU+Smo8sXJbqYqC6eL8X/s8/b7rd99mvUjv7H3QtLbBSIM4+nJ22z4jPAHyAqFsLXae99L3k2nB01e6t/Sd6syUKAUAoBQCgFAKAUAoBQCgFAKAUAoBQCgFAKAUAoBQCgFAKA8bq1SVdMiK6+DKGHuNZRnKL1i9DGcIzWklqiN3+4FpJxUPEf0G4e5s/ZipkMxujx3lfZlWHnvS07P9nN/1HuYvm966juU60H+FiD7q3fr6pe/WaP2y6Hw7WvXaff8AR22E9G4jf2qfvpTlcFLjFr11McjmMeE0/XWjLrNsr9CJv7r+YppgXzteJ7tZiuZPw/Jks+2T+ThHmY/8mNeOOB6X67jJTzF/xXrvM+o2w35SCP2L/wCjV5tYJczfrtQ2cwl/JL12MyGwdpP+Mvgv1F/kFrz9RhY+7X4+mZfpcZJe1bp2L/h9G4mv5xd3Evj2sD/Fqp+4bPuQS9dw/bNpf5LJPv8A+nQtNyrKP8lrPi7M32Zx9laZ46+X8tDdDLsNHfs69u87VraRxDEaIg8FUKPsqNKcpb5PUmQhGC0itD3rEyFAKAUAoBQCgFAKAUAoBQCgFAKAUAoBQCgFAKAUAoBQCgFAKAUAoBQCgFAKAUAoBQCgFAKAUAoBQCgFAKAUAoBQCgFAKAUAoBQCgFAKAUAoBQCgP//Z"/>
          <p:cNvSpPr>
            <a:spLocks noChangeAspect="1" noChangeArrowheads="1"/>
          </p:cNvSpPr>
          <p:nvPr/>
        </p:nvSpPr>
        <p:spPr bwMode="auto">
          <a:xfrm>
            <a:off x="155575" y="-144463"/>
            <a:ext cx="3961124" cy="396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4824761" y="8533776"/>
            <a:ext cx="24050672" cy="212365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Aluno:</a:t>
            </a:r>
          </a:p>
          <a:p>
            <a:pPr algn="ctr"/>
            <a:r>
              <a:rPr lang="pt-BR" sz="4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Orientador: (xxx@uxxx.com.br)</a:t>
            </a:r>
          </a:p>
          <a:p>
            <a:pPr algn="ctr"/>
            <a:r>
              <a:rPr lang="pt-BR" sz="4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Escola  – Cidade / SP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8769" y="758637"/>
            <a:ext cx="5041392" cy="2154936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7138355" y="14307189"/>
            <a:ext cx="15265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TABELA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7138355" y="18627669"/>
            <a:ext cx="15265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FIGURA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7040665" y="26362588"/>
            <a:ext cx="14859104" cy="92869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90906" tIns="195453" rIns="390906" bIns="195453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800" b="1" dirty="0">
                <a:ln w="11430"/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REFERÊNCIAS</a:t>
            </a:r>
            <a:endParaRPr kumimoji="0" lang="pt-BR" sz="4800" b="1" i="0" u="none" strike="noStrike" kern="1200" cap="none" spc="0" normalizeH="0" baseline="0" noProof="0" dirty="0">
              <a:ln w="11430"/>
              <a:solidFill>
                <a:schemeClr val="bg1"/>
              </a:solidFill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961" y="533068"/>
            <a:ext cx="15150483" cy="457452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17" y="834383"/>
            <a:ext cx="8134405" cy="228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38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TÍTULO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</dc:creator>
  <cp:lastModifiedBy>Maria Fernanda Góes do Nascimento</cp:lastModifiedBy>
  <cp:revision>59</cp:revision>
  <dcterms:created xsi:type="dcterms:W3CDTF">2010-09-22T13:15:31Z</dcterms:created>
  <dcterms:modified xsi:type="dcterms:W3CDTF">2019-09-23T15:58:54Z</dcterms:modified>
</cp:coreProperties>
</file>